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597" r:id="rId9"/>
    <p:sldId id="592" r:id="rId10"/>
    <p:sldId id="593" r:id="rId11"/>
    <p:sldId id="594" r:id="rId12"/>
    <p:sldId id="595" r:id="rId13"/>
    <p:sldId id="596" r:id="rId14"/>
    <p:sldId id="590" r:id="rId15"/>
    <p:sldId id="263" r:id="rId16"/>
    <p:sldId id="591" r:id="rId17"/>
    <p:sldId id="264" r:id="rId18"/>
    <p:sldId id="265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0-10-11T02:44:26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22126 1612 0,'-25'0'297,"0"0"-297,0 0 16,1 0-1,-1 0 1,0 0-16,-25 0 16,26 0-1,-1 0-15,0 0 16,0 0-16,0 0 15,1 0 1,-26-25 0,25 25-16,0-24 15,0 24-15,1 0 16,-1 0 0,0 0-16,0 0 15,0 0 63,-24 0 32,74 0-63,-1 0-32,1 0 1,0 0-1,0 0 1,0 0-16,-1 0 16,1 0-1,0 0 1,0 0-16,0 0 31,0 0-15,-1 0-1,1 0 32,0 0-47,0 0 47,0 0-31,-1 0-1,1 0-15,0 0 32,0 0-17,24 0 1,-24 0-16,0 0 31,0 0-31,0 0 16,-1 0-1,1 0 17,0 0-32,0 0 15,0 0 1,-1 0 15,1 0 0,0 0 1,0 0 15,0 0 31,-1 0-31,1 0-1,0 0-30,0 0-16,0 0 47,-1 0 31,1 0-47,0 0-15,0 0 0,0 24 15,-1-24 0,1 0 0,0 0 32,0 0-16,0 0 0,0 0 15,-1 0 47,1 0-77,-50 0 93,1 0-110,-1 0-15,0-24 16,0 24 0,0 0-1,0 0 1,25-25-1,-24 25 1,-26-25 0,25 25-1,0 0 1,-24-25 0,24 25-1,-25-25-15,26 25 16,-1-24-1,0 24-15,-25 0 16,26 0 0,-1-25-16,0 25 15,0 0-15,-24 0 16,24 0 0,0 0-1,0 0 1,0 0-16,1 0 0,-1 0 15,0 0 1,0 0 0,0 0-16,1 0 0,-1 0 15,0 0 1,-25 0 0,26 0-16,-1 0 15,0 0 1,0 0-1,0 0 17,0 0-17,-24 0 1,24 0 15,0 0-15,0 0 15,1 0-15,24 25 46,0-1-46,-25-24 15,25 25-31,0 0 47,0 0-31,0 0 15,25-25 47,-1 0-78,1 0 31,-25 24-31,50-24 16,-25 0 15,24 25-15,-49 0-16,25-25 15,0 0 1,25 0 0,-50 25-16,24-25 15,1 0 1,0 0-16,0 0 31,0 25 0,-1-25-31,1 0 0,0 0 32,0 0-17,0 25 1,-1-25-1,1 0 1,-25 24 0,25-24-16,0 0 15,0 0 1,-1 0 0,1 0-1,0 0-15,0 0 31,0 0-31,24 0 16,-24 0 15,0 0-31,0 0 16,-1 0 0,1 0-1,0 0-15,0 0 16,0 0 15,-1 0-15,1 0 15,0 0-15,0 0 15,0 0 0,-25 25-31,24-25 16,1 0 15,25 0 0,-25 0-15,0 0-1,-25-25 1,49 1 0,-24-1 46,0 25-31,-25-25-15,25 0 0,-25 0-16,0 0 15,24 1 1,-24-1-16,0 0 16,0 0-1,0 0 16,0 1-15,0-1 0,-24 25 31,24-25-32,-25 25-15,0 0 0,0 0 31,0 0-15,1-25 0,-1 25 15,0 0-31,0 0 31,0 0-15,0 0-1,1 0 1,-26 0 0,25 0-1,0 0 1,1 0 0,-1 0-16,0 0 15,0 0-15,0 0 16,1 0-1,-1 0 1,0 0 0,0 0-16,0 0 15,1 0 1,-1 0 0,0 0-1,0 0 1,0 0-1,1 0 1,-1 0-16,0 25 16,0-25-1,0 0 1,1 0-16,-1 0 16,0 25-1,0-25 1,0 0-1,1 0-15,24 25 16,-25-25-16,0 24 0,0-24 31,0 0 1,1 0-17,-1 0-15,0 0 16,25 25-1,-25-25-15,0 0 16,0 0 0,25 25 31,0 0-32,25-25 1,0 0 15,0 0-15,0 25-1,0-25 17,-1 0-32,-24 24 0,25-24 15,0 25 1,0-25-1,0 0-15,-1 0 16,1 25-16,25-25 16,-25 0-1,-1 0-15,26 25 16,-25-25-16,0 0 0,-1 0 16,1 0-1,0 0-15,0 0 16,0 0-16,-1 0 0,51 0 15,-1 0-15,-49 0 16,0 0 0,24 0-16,-24 0 0,0 0 15,0 0 17,0 0-17,-1 0-15,1 0 47,-25-25-31,25 0 15,0 25-15,-25-25-1,0 1 16,-25 24-15,0 0 0,0 0-1,1 0-15,-1 0 16,0 0 0,0 0-1,-24 0 1,24 0-1,0-25-15,0 25 16,0 0-16,-24 0 0,24 0 16,-25 0-16,26 0 15,-26 0 1,25 0-16,0 0 16,-24 0-16,-1 0 15,25 0-15,1 25 16,-1-25-16,0 0 15,-25 24-15,50 1 16,-24-25-16,24 25 31,49-25 32,-49 25-48,25-25-15,25 25 16,24 24 0,-49-49-16,49 25 15,-24 0-15,-1-25 16,1 25 0,0-25-16,-26 0 15,1 0-15,0 0 16,0 0-1,0 0-15,-1 0 16,26-25 0,-25 0-1,-25 0 1,0 1 0,0-1-16,0 0 15,0 0 1,0 0-1,-25 25 1,-25-25 0,26 25-16,-1 0 0,0 0 15,0 0-15,-24 0 16,49 25 0,-25 0-16,25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0-10-11T02:43:35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12923 15875 0,'25'0'219,"25"0"-219,-26 0 15,51 0-15,-26 0 16,1 0-16,25 0 0,-26 0 16,-24 0-16,25 0 15,-1 0-15,-24 0 16,0 0-1,0 0-15,-1 0 32,26 0-32,-25 0 15,0 0-15,-1 0 16,1 0-16,0 0 16,25 0-16,-26 0 15,1 0 1,-50 0 109,1 0-125,-1 0 15,0 0 1,0 0-16,0 0 16,1 0-16,-1 0 15,0 0-15,0 0 16,0 0-16,1 0 16,-1 0-1,-25 0 1,1 0-16,24 25 15,0-25-15,0 25 16,-24-25-16,-1 0 0,25 0 16,0 24-16,-49 1 15,49-25-15,-25 0 16,26 0 0,24 50-16,-25-50 15,0 0-15,0 0 16,0 25-1,1-1 1,-1-24-16,0 0 16,25 25-16,-25-25 0,0 0 15,1 25 1,-1-25 0,0 0-16,0 50 15,0-50 1,25 24-1,25-24 110,0 0-109,0 0-16,0 0 31,-1 0-15,1 0-16,0-49 16,25 24-16,-26 25 15,26-25-15,-25 25 0,24-25 16,-24 1-16,0 24 15,0-25-15,0 0 16,-1 25-16,1-25 16,-25 0-1,0 1 1,25 24-16,-25-25 0,25 0 31,-25 0-15,0 0-1,0-24-15,-25 49 16,0-25 0,25 0-16,-25 0 15,1 25-15,-1-49 0,0 49 16,-25 0-16,26 0 16,-26-25-1,25 25-15,0 0 0,1 0 16,-1 0-16,0 0 15,0 0 1,0 0 0,25 25-16,-24-25 15,24 25-15,0 49 16,-25-49-16,0 0 16,0-25-16,25 24 0,-25 26 15,25-25 1,0 0-1,25-50 79,-25 0-78,0 0-16,0 0 15,0-24 17,-25-1-32,1 1 15,-1 49 1,25-25-16,-50 25 16,25 0-16,1-25 15,24 0-15,-25-24 0,0 49 16,0 0-1,0-25-15,1 25 16,-1 0-16,0 0 16,25 49 31,0-24-32,0 0 1,0 0-16,0 0 15,25-1 17,0-24-32,-1 0 15,1 0 1,0 0 0,0 0-1,0 0-15,-1 0 0,1-24 16,0 24-1,0-25 1,0 0 0,-25 0-1,24 25-15,-24-25 16,0-24 0,0 24 15,0 0-16,0 0-15,-24 25 47,-1 0-47,25 25 16,-50-25 0,50 25-16,0 49 15,-25-49-15,1 0 16,24 0-16,0 0 15,0 24-15,-25 1 16,0-1-16,25-24 0,0 0 16,0 0-16,0 24 15,0-24 1,0 25-16,50-25 16,-50-1-1,0 1-15,24-25 16,1 0-16,0 0 15,0 0 32,-25-25-47,25-49 16,-25 49 0,0 0-16,0-24 15,0 24-15,0 0 0,0-24 16,-25-26-16,0 26 15,0 24-15,0 0 16,1 0-16,24-99 0,-25 124 16,0-25-16,0 1 15,0 24 1,-24-25 0,24 25-16,0 0 15,0 0 1,1 25-1,-1-1-15,25 1 16,0 25-16,0-25 16,0 24-1,0-24 1,0 0-16,25 0 16,-25-1-16,0 1 15,24-25-15,1 25 0,0-25 16,-25 25-16,50 0 15,-26-25-15,26 0 16,-25 0 0,0 0-16,-1 0 0,26 0 15,-25 0 17,-25-25-17,0 0 16,0 0-31,0 0 0,0 1 32,0-1-32,0 0 15,-25 25 17,-25 0-17,26 0 1,-26 50-1,50-1-15,-25 1 16,25-25-16,-49 74 16,-1-74-16,25 49 0,25-24 15,0 24-15,0 0 16,0-49 0,0 0-16,25 0 15,-25 24-15,74-24 16,-24-25-16,0 0 15,49 0-15,-25 0 16,50-49-16,-49 49 0,49-25 16,-50 25-16,0-25 15,-49 0-15,-25 0 16,25 25-16,-25-24 0,0-26 16,0 25-1,0 0-15,-25-24 16,0 49-16,1-50 0,-1 1 15,25 24-15,-25 0 16,25 0-16,-25 25 16,0 0-16,25-49 0,-49 49 15,24-50 1,0 50 0,0 0-1,1 0-15,-1 0 16,0 25-1,0-25-15,25 49 16,0-24-16,-25 25 0,1-1 16,24-24-16,-25 25 15,0-50-15,25 25 16,0-1-16,0 1 0,25-25 16,0 0-1,-1 50-15,1-50 16,50 0-16,-51 0 15,26 25-15,49-25 0,25 49 16,0-49-16,50 0 16,-75 0-16,50-25 15,-75 1-15,-49-1 0,50 0 16,-26 0-16,-24-24 16,0 24-1,24-50-15,-49 51 16,0-1-16,0-25 15,0 25 1,0 1-16,0-1 16,-24 0-1,24 0-15,0 0 16,-25 25-16,0 0 16,0 0-1,0 0-15,25 25 16,-24-25-1,-1 50-15,-25-1 0,25-24 16,1 0-16,-1 25 16,0-50-16,-25 74 15,26-49-15,24 0 16,24-25 15,26 0-15,-25 0-16,0-25 15,24 25-15,75-75 16,-49 51-16,24-26 16,-25 25-16,-24 25 0,-25-49 15,49 24-15,1-25 16,-51 25-16,1 25 16,25-74-16,-50 49 0,25-24 15,-25 24 1,0-25-1,-25 50-15,0 0 0,-25-25 16,26 25-16,-26 0 16,0-24-16,1 24 15,24 0-15,0 0 16,-25 0-16,1 74 16,-1-49-16,1 0 15,-26 24-15,26 26 16,-1-51-16,-124 51 0,125-50 15,-26 24-15,1 1 16,49-25-16,-24-1 16,24 1-16,25 0 0,-25 0 15,0 0-15,25-1 16,0 1 0,25-25-1,0 0 1,24 0-1,26 0-15,-1-25 16,1 25-16,49 0 0,-50-24 16,-24-1-16,24 0 15,-74 0-15,50 0 16,-26 1-16,1-1 16,-25 0-1,0 0 1,0 0-16,0 1 15,0-1 1,-25 0 0,25-25-1,-24 50-15,-1 0 0,0-49 16,-49 49-16,24 0 16,0 0-16,-74 0 15,-24 25-15,98 24 0,-49-24 16,49 0-16,-24 0 15,-1 24-15,50 1 16,1-50-16,24 25 0,-25-25 16,0 24-16,0 1 15,50-25 48,0 0-48,0 0-15,-1 0 16,26 0-16,-25 0 16,25 0-16,24-25 15,75 1-15,24-76 0,75 26 16,-173 49-16,49-24 16,-50-26-16,50 26 15,-74 49-15,-25-25 0,24 0 16,-24 0-16,0 0 15,-25 1-15,0-1 32,0 0-1,-25 25-31,0 0 16,1 0-1,-1 0 1,0 0-16,0 0 15,-25 0 1,26 25 0,24 0-16,0-1 15,0 26-15,0-25 16,0 0 0,49-1 15,-24-24-16,25 25-15,-1 0 16,51-25-16,-26 0 16,75 0-16,-50 0 0,-25 0 15,1-25-15,-26-24 16,51 24-16,-51 0 16,1 0-16,24-24 0,-24-1 15,148-124 1,-173 149-16,0-49 15,0 0-15,-25 49 32,-25 0-1,0 25-31,0 0 16,1 0-16,-1 0 15,0 0 1,0 0-16,25 25 15,-25-25-15,25 25 16,0-1 0,0 26-16,0-25 15,0 24 1,0-24-16,0 25 16,0-25-16,0-1 15,0 1-15,25-25 31,25 0-31,-25 0 16,49 0-16,0-25 16,-49 25-16,50 0 15,-51-24-15,51-26 16,-1 0-16,-49 26 0,0 24 16,0-50-16,-1 50 15,51-25-15,-75-24 16,25 24-16,-25 0 15,0 0 17,0 0-17,-25 25 32,0 0-47,0 0 16,0 50-1,1-25-15,-26 49 16,0-24-16,26-25 0,-51 24 16,50 26-16,-49-26 15,74 1-15,-25-25 16,0 24-16,25-24 0,0 0 16,0 0-1,0 0-15,0-1 16,25-24 31,0 0-32,0-24 1,0-1-16,-25 0 16,0 0-1,0-24-15,-50 49 16,0-50-16,1 0 15,24 25-15,-74-24 16,74 24-16,0 0 0,-24 0 16,-26 25-16,50-24 15,0 24-15,-49 0 16,0 0-16,24 0 16,0 0-16,1 0 0,-1 24 15,25 1-15,1 0 16,-1 0-1,25 0-15,0-1 16,25-24 0,-1 25-1,1-25-15,0 25 16,25-25-16,-50 25 16,49 0-16,-24-25 15,25 0-15,-26 25 0,1-25 16,25 0-16,-25 0 15,-1 0-15,26 0 16,0 0-16,-25 0 16,-1-50-16,1 50 0,25 0 15,-25-50-15,-1 25 32,1 1-17,-25-1-15,0 0 16,0 0 15,-25 0 0,1 25-15,-1 0-16,0 0 0,0 0 16,25 25-1,-25 50-15,1-75 16,24 49-16,-25-24 0,25 25 15,0-25-15,0-1 16,0 1-16,0 0 16,0 0-1,25 0 1,-1-1-16,26-24 16,0 0-16,-26 0 0,26 0 15,0 0-15,-1 0 16,-24-24-16,0-1 15,0 0-15,-1-25 0,1 26 16,0-1-16,0-50 16,-25 50-1,0 1-15,0-1 16,-25-25 0,0 25-1,0 25-15,1 0 16,-26 0-16,0 0 15,1 0-15,24 0 16,-49 0-16,24 25 16,25 0-16,-24 25 0,-1-50 15,-25 49-15,51-24 16,-51 74-16,1-49 16,-1 24-16,26-24 0,-26 24 15,26-24-15,-1 24 16,1-24-16,24-25 15,0 0-15,25-1 16,0 1-16,0 0 0,0 0 16,0 0-1,25-25 1,0 0-16,-1 0 16,26 0-1,-25 0 1,24 0-16,-24 0 15,-25-25 1,0 0 0,0-25-16,0 26 15,0-1-15,0 0 0,0 0 16,0-49-16,0 24 16,-25 1-1,1 49-15,-1 0 16,0-50-16,-25 50 15,1 0-15,-26 0 16,26 0-16,-1 0 0,-24 0 16,49 0-16,-25 0 15,1 0-15,24 0 16,-25 25-16,1 0 0,24-25 16,-25 24-16,-24 1 15,49 0-15,0 0 16,-49 0-16,74-1 15,-25-24-15,25 25 0,0 0 32,50-25-17,-26 0 1,1 0 0,0 0-16,25 0 15,74-25 1,-50 0-16,25-24 0,-74 49 15,50-50-15,24 25 16,-25 1-16,50-26 16,-49 25-16,49-24 0,-75 24 15,1-25-15,-1 25 16,-24-24-16,25 24 16,-50 0-16,25 25 15,-25-50-15,0 26 31,0-1-15,-25 25 0,0 0-1,0 0-15,0 0 16,1 0 0,-26 0-16,25 0 15,-49 25-15,24-1 16,-24 1-16,24-25 0,1 25 15,24 0-15,0-25 16,-25 50-16,50-26 16,-24-24-16,-1 25 0,25 0 15,-25-25-15,25 25 16,0 0 0,25-25 30,0 0-30,24 0 0,-24-25-16,25 25 15,-1-25 1,1 0-16,24 0 16,-24 1-16,-1 24 15,1-25-15,-50 0 16,25 0-16,0 0 15,-1 25 1,-24-25 0,25 25-1,0-24-15,-25-1 32,0 0-17,-25 25-15,0 0 16,1 0-1,-1 0-15,-25 0 16,1 0-16,24 0 16,-25 0-16,25 0 15,-49 0-15,49 25 16,0 0-16,-49-1 0,24-24 16,1 25-16,24 0 15,-49 0-15,49-25 16,0 25-16,0 0 0,0-1 15,1 1-15,-1 0 16,0-25 0,0 25-16,25 0 15,0-1 1,0 1 15,50-25 0,-25 0-15,-1 0 0,1 0-16,0 0 15,25 0 1,-1 0-16,1 0 16,49-49-16,-25 24 0,75 0 15,0-49-15,-50 49 16,-49 0-16,24-50 15,-24 51-15,-25-1 0,49 0 16,-74 0-16,25 25 16,49-49-16,-49 49 15,25-25-15,-50 0 16,74 0-16,-49 0 16,0 25-16,0 0 15,-1 0-15,26 0 16,-50-24-16,25 24 15,0 0 17,-50 0 77,-25 0-93,25 0-1,1 0-15,-1 0 16,-25 0-16,1 0 0,-1 0 16,0 0-1,-24 24-15,49 1 16,-49 0-16,-1-25 15,50 25 1,-24 0-16,-1-25 16,-24 24-16,49 1 0,-25-25 15,-24 25-15,49-25 16,0 0-16,1 0 16,-1 25-16,-25-25 0,25 0 15,1 25-15,-1-1 16,0-24-1,0 0-15,0 25 16,1-25 0,-1 25-16,0 0 15,-25-25 1,1 0-16,24 0 16,0 25-16,0-25 15,-24 0-15,-1 25 16,25-1-16,0-24 0,-24 0 15,-1 25 1,50 0-16,-49-25 16,24 25-16,25 0 0,-50-25 15,1 0 1,49 24-16,-25-24 16,0 50-16,-25-50 15,50 25 1,-24-25-16,-1 0 15,0 0 1,0 25-16,0-25 16,1 0-1,-1 0-15,0 0 16,-25 24-16,1-24 16,-1 25-1,25 0-15,1 0 16,-26-25-16,25 0 15,0 0 1,1 0 0,-1 0-1,0 25-15,0-25 0,0 0 16,1 0 0,24 24-16,-25-24 15,0 0 1,-25 0-1,50 25 1,-25-25-16,1 0 31,-1 0-15,0 0-16,0 0 16,0 0-1,1 0 1,-1 0-16,25 25 15,-25-25-15,0 0 16,0 0-16,1 0 16,-1 0-1,0 0-15,0 0 16,0 0 0,1 0-16,-1 0 15,0 0 1,0 50-1,0-50 1,25 24 0,-49-24-16,24 0 15,25 25-15,-25-25 16,0 0-16,25 25 16,-24-25-1,-1 25 32,0-25-47,0 0 31,0 0 16,25-25 31,0 0-46,0 0-32,0-24 31,0 24-31,0 0 15,25 25-15,-25-25 16,0 1 0,0-26-1,0 25 32,-25 25 31,25 50-15,0-25-48,0-1 1,0 1 0,0 0-16,0 0 31,0 0-15,25-1-16,-25 1 31,0 0-16,25-25-15,-25 25 16,0 0-16,25-1 16,0 1-16,-25 25 15,24-1 1,-24-24 0,0 25-1,0-25-15,25-1 16,-25 1-16,25 0 15,-25 0 1,25 0-16,0 0 16,-1-25-1,1 0 1,25 0-16,-25 0 16,24 0-16,-24 0 15,0 0 1,24 0-16,1 0 15,-25 0-15,0 0 16,24-25-16,-24 0 16,25 25-16,-26-25 15,26-25-15,-25 50 16,25-24-16,-1-1 16,50-25-1,-49 50-15,0-25 16,-1-24-16,-24 49 15,49-25-15,-49 25 16,25 0-16,-25 0 0,24 0 16,1-25-16,-25 25 15,-1 0-15,1 0 16,25-25-16,-25 25 16,24-24-1,-24 24 1,25 0-1,-26 0-15,1-25 0,0 25 16,0-25-16,0 0 16,24 25-16,-49-25 15,25 25-15,0 0 0,25 0 16,-26-24-16,1 24 16,25-25-1,-1 25-15,-24 0 16,0-25-16,25 25 15,-26-25 1,1 25-16,0-25 16,0 1-1,0 24-15,-1-25 16,1 25 0,0 0-16,0 0 15,0-25-15,24 25 16,-49-25-1,25 25-15,25-25 0,-26 1 16,1 24-16,0-25 16,0 25-16,-25-25 15,25 25-15,24 0 16,-24-25-16,0 25 16,0 0-16,-25-25 15,49 25-15,-24 0 16,-25-24-16,25-1 15,-25 0-15,25 25 16,0 0 0,-1-25-16,1 25 15,0-25 1,0 25 0,0-24 15,-1 24-16,-24-25-15,50 25 16,-50-25 0,25 25-1,-25-25 1,25 25-16,-1-25 16,1 25-1,0-25 1,0 1-1,0 24-15,-25-25 16,24 25 0,1 0-16,0 0 0,0-25 15,24 25 1,-24 0 0,-25-25-16,25 0 15,-25 1 16,0-1-15,0 0 15,0 0-15,-25 25 0,0 0-16,1 0 15,24-25 1,-25 25-1,0 0-15,0 0 32,0 0-17,25-24 1,-49 24-16,24 0 16,0 0-1,0 0 1,1 0-16,-1 0 15,0 0 1,0 0 0,0 0-16,1 0 15,-1 0 1,-25 0 0,25 0-1,1 0 1,-1 0-16,0 24 15,-25-24-15,1 0 0,-1 0 16,25 0 0,0 25-16,1-25 15,-1 0-15,0 0 0,-25 0 16,1 25-16,24-25 16,0 0-1,0 0-15,1 50 16,-1-50-1,0 24-15,0-24 16,0 0-16,1 0 16,-1 0-16,0 25 0,-25 0 15,1-25-15,24 0 16,-25 0-16,1 25 16,-1 0-16,25-1 0,-24 1 15,-1 0-15,0-25 16,26 25-16,-1-25 15,0 25-15,0-25 0,0 0 16,1 25-16,-1-1 16,-25-24-1,1 0-15,49 25 16,-25-25-16,-25 25 0,1 0 16,24-25-16,0 0 15,-25 25 1,50-1-16,-24-24 0,-1 25 15,0-25-15,0 0 16,0 25 0,1-25-1,-1 25-15,0-25 16,0 0 0,0 0-16,1 0 0,24 25 15,-25-25-15,-25 0 16,25 0-1,1 0 1,-1 0-16,25 24 0,-25-24 16,25 25-16,-50-25 15,26 0-15,24 25 16,-25-25-16,0 0 16,0 25-1,0-25 1,0 25-16,1-25 15,-1 0 1,0 0 0,25 24-16,-25-24 15,0 0-15,1 25 0,-1-25 16,25 50 0,-25-50-16,0 25 15,0-25-15,1 0 16,24 24-16,-25-24 15,0 0-15,0 25 16,25 0 15,0 0-15,0 0 15,0-1-15,0 1-1,25-25 1,0 0 0,24 0-16,-24 0 15,0 0-15,0 0 0,0 0 16,24 0-16,-24 0 16,0 0-16,0 0 15,-1 0-15,51 0 0,-50 0 16,24 0-16,150 0 15,-150 0 1,100 0-16,-50 0 16,1 0-16,-26 0 0,0 0 15,1 0-15,-50 0 16,49 0-16,-49 0 16,0 0-16,-1 0 0,26 0 15,25 0-15,-26-25 16,26 1-1,-1-1-15,50 0 0,-74 0 16,-1 0-16,26 1 16,-26 24-16,1 0 15,-25-50-15,24 50 0,1-25 16,-25 25-16,-1-49 16,51 24-16,-50 0 15,-1 25-15,1 0 16,0-25-1,-50 25 48,0 0-47,1 0-1,-26-25-15,25 25 16,0 0-16,-49 0 15,0-24-15,-50 24 0,0 0 16,49 0-16,-74 0 16,100 0-16,-1 24 15,1-24-15,-26 25 0,1 0 16,49 0-16,-25 0 16,-24-1-16,-1 1 15,26 0-15,-26 0 0,26-25 16,24 25-16,-74-1 15,49 1-15,25-25 16,-24 50-16,-26-25 16,51-1-16,-1 1 15,25 0 32,74-25-16,-49 0-31,0 0 16,0 0-16,-1 0 0,1 0 16,25-25-1,-25 25-15,24 0 16,26-25-16,-1 1 0,-24 24 16,49-25-16,-50-25 15,26 50-15,-1-25 16,1 1-16,-1-26 0,50-49 15,-25 74-15,25-49 16,-74 49-16,0 0 16,-1 25-16,-49-25 0,25-24 15,-25 24 17,0 0-17,-25 25-15,0-25 16,-24 25-16,-1-25 15,1 25-15,-26-49 16,-24 49-16,49 0 0,1 0 16,-26 0-16,1 0 15,24 0-15,1 0 16,-26 0-16,-24 25 0,-50-1 16,50 26-16,25-25 15,-1-25-15,-24 49 16,25-24-16,24 0 15,0 25-15,-24-50 0,24 24 16,26 26-16,-51-50 16,25 25-16,-24 24 15,0-49-15,74 25 0,-50 0 16,25 0 0,0 0-1,25 24-15,0-24 16,0 0-1,0 0-15,0-1 16,0 26-16,0 0 0,0-26 16,0 26-1,0 0-15,0-26 16,0 1-16,25-25 31,0 0-31,0 0 16,24 0-1,-24 0-15,-25-25 0,50 25 16,-50-24 0,25 24-16,-25-50 15,0 25-15,0-24 16,0 24 0,0-25-1,0 25 1,0 1-1,-25 24 1,0 0-16,0-25 16,0 25-1,-49 0-15,49 0 16,-24 0-16,-26 0 16,26 0-16,24 0 0,-50 0 15,26 0-15,24 0 16,0 0-16,0 0 15,-24 0-15,24 25 16,25-1 0,-25-24-16,0 50 15,25-25-15,-24 0 0,24-1 16,0 1-16,0 0 16,0 0-1,0 0-15,24-25 47,26 0-31,-25 0-16,0 0 15,-1 0-15,1 0 16,0-25 15,-25 0-15,0 0-1,25 0-15,-25 1 0,0-1 16,0 0-16,0 0 16,0 0-16,0 1 15,0-1 1,0 0-16,-25 0 16,25 0-16,-25 25 15,0 0 1,1 0-16,-1 0 0,0 0 15,0 0 1,0 0 0,1-24-16,-26 24 31,50-25-31,-25 25 16,25 25 46,0-1-46,0 1-1,0 0-15,0 0 16,0 0 0,50-25-1,-25 0 1,24-25-1,-24-25 1,-25 25 0,50 1-16,-50-1 15,24 25 1,-24-25-16,0 0 16,0-24-16,0-1 15,0 25 1,0 0-16,0 1 15,0-1-15,0-25 16,-49 25 0,49 50 77,0 0-93,25 0 16,-25 0-16,0-1 16,24 1-1,1 0 1,174 74 0,-150-99-1,-24 25-15,49-25 16,-24 0-16,0 25 15,24-25-15,-24 0 16,-26 0-16,1 0 16,25 0-16,0 25 15,-26-25-15,1 0 16,0 0-16,25 0 16,-26 0-16,1 0 0,25 0 15,24 0-15,-49 0 16,0 0-16,49-25 15,1 0-15,-51 25 0,26 0 16,24 0-16,-49-25 16,25 25-16,-1-25 15,1 1-15,0 24 16,-26 0 0,1-25-16,25 25 15,-1-25-15,1 25 16,0-25-16,-25 25 15,24-25-15,-24 25 16,25-24-16,24-1 0,-49 25 16,74-50-16,-74 50 15,0 0-15,-1-25 16,26 25-16,-25 0 16,0 0-16,-1 0 15,-24-24-15,25-1 16,0 25-1,25 0-15,-26-25 0,1 25 16,0-25-16,0 0 16,0 25-16,24 0 15,-24 0 1,0 0 0,0 0-16,-1-24 15,26 24-15,-25-25 0,0 25 16,0 0 15,-25-25-31,24 25 16,26 0-1,-25 0 1,0-25-16,-1 25 16,-24-25-1,25 25 1,25 0-1,-25 0 1,-1 0 0,1 0-1,0 0 1,-25 25 78,0 0-63,0 0-15,0 0-1,0-1-15,0 1 31,0 0-31,0 0 32,-25-25-32,0 25 15,1-25 1,24 24 0,-50-24-1,50 25 1,0 0-16,-25-25 0,0 25 15,-24 0 1,-26-1 0,26 1-16,24-25 15,-50 75-15,26-75 0,-1 0 16,25 24-16,-24-24 16,-1 25-16,1-25 15,24 0-15,25 25 16,-50-25-16,25 25 15,-24-25 1,24 0-16,25-25 94,0 0-79,0 0-15,0 1 16,25-1 0,0 25-16,-1-25 15,1 0-15,25 25 16,-50-25-16,25 1 16,-1 24-16,1-25 15,0 0-15,0 0 0,49 0 16,-49 1-16,-25-1 15,50 25-15,-1-25 16,-24 0-16,0 0 0,25 1 16,-26-1-16,26 0 15,-25-25-15,24 50 16,-49-25-16,25 1 16,-25-1-16,50 0 0,-50 0 15,0 0 1,0 1-1,0-1 17,-25 25-1,25-25-31,-25 25 16,0 0-1,1 0-15,-1 0 31,0 0-31,0 0 16,0 0-16,1 0 16,-1-25-16,-25 25 15,25 0-15,0 0 16,1 0-16,-1 0 16,0 0-16,0 0 0,-24 25 15,-1-25 1,50 25-16,-25 0 15,-24 24-15,24-49 16,25 25-16,-50-25 16,50 25-16,-25-25 15,1 25-15,-26-1 16,0-24-16,50 25 0,-49 0 16,-26-25-16,51 25 15,-26 0-15,25-25 16,-24 25-16,-1-1 0,25 1 15,0 0-15,1-25 16,-1 25-16,0-25 16,0 25-16,-25-1 15,1 1 1,24 0 0,0 0-16,0 0 15,1-25-15,-26 0 0,0 24 16,26-24-16,-26 0 15,0 25-15,50 0 16,-49-25-16,-1 0 16,25 50-16,1-50 15,-26 0-15,25 0 16,0 0-16,1 24 16,-26 1-16,25-25 15,0 25 1,1-25-16,-1 25 15,0 0 1,0-1-16,0 1 16,1-25-1,24 25-15,-25-25 0,0 25 16,25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C03B7-71B6-4889-A74A-5F545B1A706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D3830-E4FC-455C-BE01-698417631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0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3908013C-8CB3-4961-BD2F-1959CA1EBE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3D906134-979D-4E65-A010-975BE355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A97B33A6-838D-4F9E-8888-BEDEA5980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777ABFB-C37D-4911-B585-F42440134102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130B-50E2-403D-AFA1-8A83924DE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B6B86-50A5-472F-9A53-D081FDDA5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C1C83-A084-43D9-9304-C664BC00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FA2C-AA34-411E-927F-797C39AF7350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53580-20B2-4301-B60D-499023DC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F728A-2D05-4021-835D-D6B0A960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1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9A5D-C974-4DC4-988B-7E78CC57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007D-7775-4290-A5A4-5A6B0D448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EA03B-A940-4740-81AC-C409335B0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D6F1-9C75-4FEB-90AD-D4D53303085D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7AD5B-93E6-47C2-826B-CD2D57D4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1BE43-98B4-49F4-B416-B18406E6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64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9FE0D-849E-46B8-8472-A2D7BFD99C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99D90-6876-4B51-8DD2-D49380AF8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30157-7D21-47BD-8EE3-718832BB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86EA-E274-4900-BF06-59B0B5C9A001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36377-18FC-49C4-995F-ECB9B258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B726-AD8F-4D19-9BF9-CB5E059A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4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6ADF-C500-4032-BDF7-9CA6D844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BAFDD-5D1C-4C7E-A6CA-4D535A0CB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DBB15-05AC-4ED8-8AC9-112E68F4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2F4A9-596C-48B4-8FD4-91D1FA8ABBCA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57049-353B-4311-BCFA-CB32138FA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0EFE9-0335-4115-B405-B85DA060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5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AF73-E416-48C2-A997-6F54FF74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C5F19-B0C7-471B-BA3F-56391B8D5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F5DD-1BCE-451A-89E4-FCCD75D1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4675-3BAE-4065-AEE5-1FC874E0B05C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AD6AB-B025-4E17-B65B-8B4FDDB1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7A95B-D95B-4F45-8C5F-444BC76D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2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536F-07E9-4530-BA2F-85F38EB0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A5E09-1432-4125-96E2-2F0476545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02BE4-9D26-4536-8386-AC3BF33BA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E7691-D33B-4DA6-B002-5C9BB24D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B90F-9437-4F83-989A-69EFFC51935E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0C240-6761-4D4F-88A0-97E744E4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AACCE-988F-4355-B273-406E52A4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0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A4A0-812A-4C5A-BD84-F787742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8E30-FA9D-4BD0-94E3-E56D35D11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FDEC0-F7B5-4A7A-BF6D-7F1B3285F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2B4D7-D57F-4026-A276-6677F8AA2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555F99-90A1-4271-AA67-6B9081CC8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695DAE-944F-44DD-873B-C8F9FEFD9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F5181-E623-4E5A-BBD2-1D6F6192C214}" type="datetime1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0771F-73A6-44B6-AD36-5A3A616A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7F10E-5D01-4080-96BF-801612E6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2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F61C-7713-4B59-8962-59C6B000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2EDDF-A714-4F48-908E-CB14C065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FB24-0661-42D9-A2BE-A04355AEAF2D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B344D-F68F-4134-9DD4-B4C7FA80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4C7AC-E0B3-46F2-80F7-FF4D7FD9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BC49BC-DBAC-448F-B4C8-059CBCA3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9F69-2B9C-4AD9-8FBB-F7FDFA059657}" type="datetime1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836AF-8908-4EAF-9D60-809F1CB2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1D558-7E5D-4577-A663-998B509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1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6B08-7280-4507-95A7-FA29EE50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BB9B9-1D0F-4DF7-962D-DAD54D8E2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A5E0A-F2F7-4374-8A18-E13D21D9A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8CDFA-4739-4C0B-8A64-D042ED5E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79DE-648E-43E1-9619-50E9BCC454EA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3F2DD-9DEE-40F0-AA7A-7C3B3B6A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7CF0A-091B-47AA-852F-AAA8DE2D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2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AC08-A5E8-4637-9915-A1A2808F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3DFE80-F77D-4EDC-A0E1-4BA2D0230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3B663-3C02-460D-A861-CBB77E17B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F4BD9-6B25-46CA-9461-A5662181B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9D0D-1E7C-4DC5-932B-743E0130ACA6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520A8-3311-44A1-99D6-3835F5E6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14DD-089E-4CA6-A1F5-676B85B6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7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5CE8F-0961-46D4-9D1F-F8A2947F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72D49-4244-4C24-A795-724E9C1DC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1207F-ABF3-4EC2-AFDE-9B57E8045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D3900-FB76-44C3-9692-4B9CE3900AFE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3AE30-7AA3-49B8-8442-CC907FED5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713EF-E391-4E52-B433-AA556C4A3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976D9-431E-4111-9101-1FAE8A6D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5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3B44-9DE1-40F3-BC8E-49DBA1AFB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77" y="1122362"/>
            <a:ext cx="11025809" cy="3131585"/>
          </a:xfrm>
        </p:spPr>
        <p:txBody>
          <a:bodyPr/>
          <a:lstStyle/>
          <a:p>
            <a:r>
              <a:rPr lang="en-US" u="sng" dirty="0"/>
              <a:t>Decoupled and Fast decoupled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E400D-E968-46BE-B25D-2B8AB4AC6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8B1FA-D0A5-4E7C-8283-5CB37006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E8EBE-FC89-48C5-B9E2-9B6390EB17F8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15CF9-3D3D-47AE-8358-DDD5AEBD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9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08A9-7721-47B2-9A58-FA6D1EB2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113FC-2B4E-471F-A61F-469116BE4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6" y="463826"/>
            <a:ext cx="7646504" cy="6122504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FD725-DAEB-4AA5-B8B2-B6633F621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EC44-7052-48EE-AE69-F627B543A9E0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22C97-6A8D-42C0-AB73-36C591A5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19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4089-D415-4E65-8335-2DCC6CBC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7B60F-A911-4353-AFDF-7E96A43C9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0" y="874643"/>
            <a:ext cx="8521148" cy="598335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15ADE-6610-4C68-9CE3-9EF4BD99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8B8-5A2A-4F94-AF46-5C4DC5799C59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93B11-1152-4337-A99C-524D3870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8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0E78-4133-4A84-92CB-74418EFB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9E626-FE9E-4857-8145-7EA402CAF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328"/>
            <a:ext cx="8875643" cy="630379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F3B9DA-4222-46B4-9983-4A2324B52864}"/>
                  </a:ext>
                </a:extLst>
              </p14:cNvPr>
              <p14:cNvContentPartPr/>
              <p14:nvPr/>
            </p14:nvContentPartPr>
            <p14:xfrm>
              <a:off x="7733160" y="491040"/>
              <a:ext cx="527040" cy="161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F3B9DA-4222-46B4-9983-4A2324B528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3800" y="481680"/>
                <a:ext cx="545760" cy="180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F04A1-5B7D-4DD9-8333-12A19943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BDC2-64C3-4CE6-8A33-4D1C17349BD7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27DAB-C40F-4869-83BC-2069F7E5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8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81A3-9C2D-4402-AE48-F545B0D7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F2A2B-F3E4-40A1-BA73-7470158B3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8" y="365125"/>
            <a:ext cx="8282609" cy="612775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CD9494-C7B0-4092-88F8-A32AC2303DCE}"/>
                  </a:ext>
                </a:extLst>
              </p14:cNvPr>
              <p14:cNvContentPartPr/>
              <p14:nvPr/>
            </p14:nvContentPartPr>
            <p14:xfrm>
              <a:off x="4402440" y="5375520"/>
              <a:ext cx="1420200" cy="545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CD9494-C7B0-4092-88F8-A32AC2303D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3080" y="5366160"/>
                <a:ext cx="1438920" cy="5641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1258F-62D8-46A5-8B34-B0C870B1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015F6-75D6-448D-9C98-EF5E9D79C90C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135F9-BD60-467D-A10D-6D0B8869D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2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50473AA-FF84-4FA2-85E3-A2217F2F0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FDPF Three Bus Example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D4659044-74B9-4FD9-8957-205771FD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99" b="40446"/>
          <a:stretch>
            <a:fillRect/>
          </a:stretch>
        </p:blipFill>
        <p:spPr bwMode="auto">
          <a:xfrm>
            <a:off x="2286000" y="1752601"/>
            <a:ext cx="7315200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 Box 4">
            <a:extLst>
              <a:ext uri="{FF2B5EF4-FFF2-40B4-BE49-F238E27FC236}">
                <a16:creationId xmlns:a16="http://schemas.microsoft.com/office/drawing/2014/main" id="{3150B834-DCBF-4206-A970-D30980EAF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1397001"/>
            <a:ext cx="78533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Use the FDPF to solve the following three bus system</a:t>
            </a:r>
          </a:p>
        </p:txBody>
      </p:sp>
      <p:graphicFrame>
        <p:nvGraphicFramePr>
          <p:cNvPr id="21509" name="Object 5">
            <a:extLst>
              <a:ext uri="{FF2B5EF4-FFF2-40B4-BE49-F238E27FC236}">
                <a16:creationId xmlns:a16="http://schemas.microsoft.com/office/drawing/2014/main" id="{58C81E59-4E57-4724-82CA-BFD85F4667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10364" y="5181601"/>
          <a:ext cx="3722687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68800" imgH="1524000" progId="Equation.DSMT4">
                  <p:embed/>
                </p:oleObj>
              </mc:Choice>
              <mc:Fallback>
                <p:oleObj name="Equation" r:id="rId4" imgW="4368800" imgH="1524000" progId="Equation.DSMT4">
                  <p:embed/>
                  <p:pic>
                    <p:nvPicPr>
                      <p:cNvPr id="21509" name="Object 5">
                        <a:extLst>
                          <a:ext uri="{FF2B5EF4-FFF2-40B4-BE49-F238E27FC236}">
                            <a16:creationId xmlns:a16="http://schemas.microsoft.com/office/drawing/2014/main" id="{58C81E59-4E57-4724-82CA-BFD85F4667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364" y="5181601"/>
                        <a:ext cx="3722687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A5815E-6A0C-4EED-8E8E-5B37070C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53654-C369-4DB9-8D38-B5DD90F66E9D}" type="datetime1">
              <a:rPr lang="en-US" smtClean="0"/>
              <a:t>5/30/2022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E9A7C-32CB-432C-B312-1B493637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5C12-43F9-4D3B-8C2C-211DD160F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EF7197-5AC8-40EB-84D2-B255064C5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948" y="365126"/>
            <a:ext cx="8001865" cy="58118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2854CB-0AD7-4CB8-9499-C03F12DD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AB5EF-F791-4343-8E78-A6D511760BD4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E5A57-3140-461D-84E5-22CBBBE0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228B-CF03-46EA-A099-5443B073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C6E8A4-4694-48CD-A3B0-CE95A53F8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157" y="789781"/>
            <a:ext cx="9094718" cy="496252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41CFE-D060-43E2-AA86-2C05BD57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6C0F-4DD2-4341-B01E-9BAB23B232D7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E39DE-3B13-4937-AF82-4D206900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6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0A9A-17E0-4315-846C-58170157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26" name="Picture 2" descr="COMPARISION BETWEEN ITERATIVE METHODS &lt;ul&gt;&lt;li&gt;Gauss – Seidal Method &lt;/li&gt;&lt;/ul&gt;&lt;ul&gt;&lt;li&gt;Computer memory requirement is less....">
            <a:extLst>
              <a:ext uri="{FF2B5EF4-FFF2-40B4-BE49-F238E27FC236}">
                <a16:creationId xmlns:a16="http://schemas.microsoft.com/office/drawing/2014/main" id="{0837C9A4-508F-4570-845C-4D87673D7F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04" y="596348"/>
            <a:ext cx="10515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3E59C-957D-4DAE-B070-E8A23870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A51C-6F9D-47B7-A5C3-86BB4B642DC8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1D08-C04B-4D2B-8CC9-CA081ECD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0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33A1-C31A-4489-BE44-199D1339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050" name="Picture 2" descr="NEWTON – RAPHSON METHOD &lt;ul&gt;&lt;li&gt;Superior convergence because of quadratic convergence. &lt;/li&gt;&lt;/ul&gt;&lt;ul&gt;&lt;li&gt;It has an 1:8 ite...">
            <a:extLst>
              <a:ext uri="{FF2B5EF4-FFF2-40B4-BE49-F238E27FC236}">
                <a16:creationId xmlns:a16="http://schemas.microsoft.com/office/drawing/2014/main" id="{46079A49-035B-421A-A043-12E8F5AF43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7" y="728870"/>
            <a:ext cx="8998226" cy="544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151FA-E210-4721-A36A-7D9A294F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C44B1-15BA-426D-9BD6-333796CDD7F7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052C8-963F-44EA-90A7-A5580F07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9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CEF77-95A8-429C-B025-7E62DE2F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074" name="Picture 2" descr="FAST DECOUPLED METHOD &lt;ul&gt;&lt;li&gt;It is simple and computationally efficient. &lt;/li&gt;&lt;/ul&gt;&lt;ul&gt;&lt;li&gt;Storage of jacobian matrix ele...">
            <a:extLst>
              <a:ext uri="{FF2B5EF4-FFF2-40B4-BE49-F238E27FC236}">
                <a16:creationId xmlns:a16="http://schemas.microsoft.com/office/drawing/2014/main" id="{63D5EFD6-7A0E-45CB-A138-F59AFF781E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" y="119270"/>
            <a:ext cx="10416209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27D09-8755-43AC-86F8-0E9BB13E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B912-007D-4B8B-9EAE-1F1F6DB86ECD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C8BC6-701B-4CF6-A61E-0567126D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448A-AD53-40AB-A672-299A0033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3258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Decoupled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5BC79-7F99-4285-A348-7023F67732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7410"/>
                <a:ext cx="10515600" cy="5890590"/>
              </a:xfrm>
            </p:spPr>
            <p:txBody>
              <a:bodyPr/>
              <a:lstStyle/>
              <a:p>
                <a:r>
                  <a:rPr lang="en-US" dirty="0"/>
                  <a:t>Form N-R method,     [B] = [J][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x]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 3 bus power system network as shown for the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network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=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𝑑𝑃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l-G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𝑑𝑄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l-G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𝑑𝑃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l-G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𝑑𝑄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l-G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𝑑𝑃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𝑑𝑉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 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𝑑𝑃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𝑑𝑉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𝑑𝑄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𝑑𝑉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𝑑𝑄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𝑑𝑉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eqAr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5BC79-7F99-4285-A348-7023F6773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7410"/>
                <a:ext cx="10515600" cy="5890590"/>
              </a:xfrm>
              <a:blipFill>
                <a:blip r:embed="rId2"/>
                <a:stretch>
                  <a:fillRect l="-1043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98DF17-D5E9-4D17-B39F-78A64850F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76" y="1583708"/>
            <a:ext cx="4124901" cy="15173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3EDC7-158A-4ADD-8AEF-84C8BADC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128C-7D62-4C0E-901C-D7B24B7D09A5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C0A60-487E-46D0-A788-82FB0850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99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412A-A9CA-4BF9-AA0E-B8C2EE45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Q. Write down comparison chart between gauss-</a:t>
            </a:r>
            <a:r>
              <a:rPr lang="en-US" b="1" dirty="0" err="1"/>
              <a:t>siedal</a:t>
            </a:r>
            <a:r>
              <a:rPr lang="en-US" b="1" dirty="0"/>
              <a:t>, newton Raphson and fast decoupled method for load flow analysis.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884B-2DD6-4FBC-B4E7-41B4D2BC3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652AA-4B4F-4160-A776-9B29FAE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9C08-DD92-4D13-85AC-898CE2CB01C0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BB797-8710-4497-BCCF-F7F377E4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3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7F87-40F3-449F-BBE9-29FB19D0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5E1F9-09A6-4FAB-8C15-9CE88F3F7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9776"/>
                <a:ext cx="11049000" cy="6721475"/>
              </a:xfrm>
            </p:spPr>
            <p:txBody>
              <a:bodyPr>
                <a:normAutofit/>
              </a:bodyPr>
              <a:lstStyle/>
              <a:p>
                <a:r>
                  <a:rPr lang="en-US" b="1" u="sng" dirty="0"/>
                  <a:t>Assumption for decoupled method</a:t>
                </a:r>
              </a:p>
              <a:p>
                <a:pPr marL="514350" indent="-514350">
                  <a:buAutoNum type="arabicParenR"/>
                </a:pPr>
                <a:r>
                  <a:rPr lang="en-US" dirty="0"/>
                  <a:t>Active power is clearly associated with power angle and less associated with voltage magnitude i.e. </a:t>
                </a:r>
                <a:r>
                  <a:rPr lang="en-US" dirty="0" err="1"/>
                  <a:t>dP</a:t>
                </a:r>
                <a:r>
                  <a:rPr lang="en-US" dirty="0"/>
                  <a:t>/d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≠ 0 but </a:t>
                </a:r>
                <a:r>
                  <a:rPr lang="en-US" dirty="0" err="1"/>
                  <a:t>dP</a:t>
                </a:r>
                <a:r>
                  <a:rPr lang="en-US" dirty="0"/>
                  <a:t>/</a:t>
                </a:r>
                <a:r>
                  <a:rPr lang="en-US" dirty="0" err="1"/>
                  <a:t>dV</a:t>
                </a:r>
                <a:r>
                  <a:rPr lang="en-US" dirty="0"/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≈</a:t>
                </a:r>
                <a:r>
                  <a:rPr lang="en-US" dirty="0"/>
                  <a:t> 0.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R"/>
                </a:pPr>
                <a:r>
                  <a:rPr lang="en-US" dirty="0"/>
                  <a:t>Reactive power is clearly associated with voltage magnitude and less associated with power angle i.e. </a:t>
                </a:r>
                <a:r>
                  <a:rPr lang="en-US" dirty="0" err="1"/>
                  <a:t>dQ</a:t>
                </a:r>
                <a:r>
                  <a:rPr lang="en-US" dirty="0"/>
                  <a:t>/</a:t>
                </a:r>
                <a:r>
                  <a:rPr lang="en-US" dirty="0" err="1"/>
                  <a:t>d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≠ 0 but </a:t>
                </a:r>
                <a:r>
                  <a:rPr lang="en-US" dirty="0" err="1"/>
                  <a:t>dQ</a:t>
                </a:r>
                <a:r>
                  <a:rPr lang="en-US" dirty="0"/>
                  <a:t>/d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dirty="0"/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≈</a:t>
                </a:r>
                <a:r>
                  <a:rPr lang="en-US" dirty="0"/>
                  <a:t> 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so above equation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=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0   0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𝑑𝑃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l-G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𝑑𝑃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l-G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0  0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𝑑𝑄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𝑑𝑉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𝑑𝑄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𝑑𝑉</m:t>
                                      </m:r>
                                      <m:r>
                                        <a:rPr lang="en-US" b="0" i="1" baseline="-2500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AutoNum type="arabicParenR"/>
                </a:pPr>
                <a:endParaRPr lang="en-US" dirty="0"/>
              </a:p>
              <a:p>
                <a:pPr marL="514350" indent="-514350">
                  <a:buAutoNum type="arabicParenR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5E1F9-09A6-4FAB-8C15-9CE88F3F7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9776"/>
                <a:ext cx="11049000" cy="6721475"/>
              </a:xfrm>
              <a:blipFill>
                <a:blip r:embed="rId2"/>
                <a:stretch>
                  <a:fillRect l="-1158" t="-1543" r="-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AAA97-3600-474B-9B04-BCA15A83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10AB-3561-47FA-89FE-9114E5E241E1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CDEE3-2041-4ECF-8DA7-6319F40A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1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04F6-EB68-4B14-926E-DF925F55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1FF09-6E09-4C7D-9380-0DE20E61A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Rearranging above equation.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*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	`	             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*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So, these above two equation is called decoupled matrix equation.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1FF09-6E09-4C7D-9380-0DE20E61A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BFE23-E3A8-4A94-AFB3-0E4AA0F8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8FDC-48D8-46C5-BC91-A07F05C9607A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4FDE0-717A-4C85-B9B7-92652A86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7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72DDD-0683-46A0-A807-0404B9A4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4888"/>
          </a:xfrm>
        </p:spPr>
        <p:txBody>
          <a:bodyPr>
            <a:normAutofit/>
          </a:bodyPr>
          <a:lstStyle/>
          <a:p>
            <a:r>
              <a:rPr lang="en-US" u="sng" dirty="0"/>
              <a:t>Fast decoupled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2B98E-23BF-49E7-9CB9-9A056ACFB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834888"/>
            <a:ext cx="11317357" cy="5844208"/>
          </a:xfrm>
        </p:spPr>
        <p:txBody>
          <a:bodyPr/>
          <a:lstStyle/>
          <a:p>
            <a:r>
              <a:rPr lang="en-US" dirty="0"/>
              <a:t>Additional assumption to decoupled method</a:t>
            </a:r>
          </a:p>
          <a:p>
            <a:pPr marL="514350" indent="-514350">
              <a:buAutoNum type="arabicParenR"/>
            </a:pPr>
            <a:r>
              <a:rPr lang="en-US" dirty="0"/>
              <a:t>Difference between phase angle of two buses is very small. i.e. if </a:t>
            </a:r>
            <a:r>
              <a:rPr lang="en-US" dirty="0" err="1"/>
              <a:t>i</a:t>
            </a:r>
            <a:r>
              <a:rPr lang="en-US" dirty="0"/>
              <a:t> and j are two buses then  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so cos(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)=1 and sin(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)≈ 0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2) Voltage magnitude on each bus is nearly equal to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p.u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3) A transmission has higher reactance compared to reactance of line.   	So R ≈ 0.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4) Reactive power at normal case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much smaller than reactive power when all the lines connected to bus k are short circuited (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kk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where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self susceptance of bus k 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&lt;&lt; 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kk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neglected in some cases.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04952-9885-44F8-9B83-DDFC66291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4C24-2322-41A2-B87C-DC4E55A4D2D1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225CC-932C-4C80-BD18-C6E2F518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4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A9E3-6EA3-4E35-9873-DB364BB5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62FC14-08EA-4B24-A20F-76AB49ECD2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686" y="106017"/>
                <a:ext cx="11433313" cy="638685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As, </a:t>
                </a:r>
                <a:r>
                  <a:rPr lang="en-US" dirty="0" err="1"/>
                  <a:t>B</a:t>
                </a:r>
                <a:r>
                  <a:rPr lang="en-US" baseline="-25000" dirty="0" err="1"/>
                  <a:t>ij</a:t>
                </a:r>
                <a:r>
                  <a:rPr lang="en-US" dirty="0"/>
                  <a:t> =Y</a:t>
                </a:r>
                <a:r>
                  <a:rPr lang="en-US" baseline="-25000" dirty="0"/>
                  <a:t>i j</a:t>
                </a:r>
                <a:r>
                  <a:rPr lang="en-US" dirty="0"/>
                  <a:t> * sin </a:t>
                </a:r>
                <a:r>
                  <a:rPr lang="el-GR" dirty="0"/>
                  <a:t>θ</a:t>
                </a:r>
                <a:r>
                  <a:rPr lang="en-US" baseline="-25000" dirty="0" err="1"/>
                  <a:t>i</a:t>
                </a:r>
                <a:r>
                  <a:rPr lang="en-US" baseline="-25000" dirty="0"/>
                  <a:t> j  </a:t>
                </a:r>
                <a:r>
                  <a:rPr lang="en-US" dirty="0"/>
                  <a:t>and substituting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–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0 we get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ɵ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ɵ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+ Y</a:t>
                </a:r>
                <a:r>
                  <a:rPr lang="en-US" b="0" i="1" baseline="-25000" dirty="0">
                    <a:latin typeface="Cambria Math" panose="02040503050406030204" pitchFamily="18" charset="0"/>
                  </a:rPr>
                  <a:t>22</a:t>
                </a:r>
                <a:r>
                  <a:rPr lang="en-US" b="0" i="1" dirty="0">
                    <a:latin typeface="Cambria Math" panose="02040503050406030204" pitchFamily="18" charset="0"/>
                  </a:rPr>
                  <a:t> V</a:t>
                </a:r>
                <a:r>
                  <a:rPr lang="en-US" b="0" i="1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b="0" i="1" baseline="30000" dirty="0">
                    <a:latin typeface="Cambria Math" panose="02040503050406030204" pitchFamily="18" charset="0"/>
                  </a:rPr>
                  <a:t>2</a:t>
                </a:r>
                <a:r>
                  <a:rPr lang="en-US" b="0" i="1" dirty="0">
                    <a:latin typeface="Cambria Math" panose="02040503050406030204" pitchFamily="18" charset="0"/>
                  </a:rPr>
                  <a:t> sin</a:t>
                </a:r>
                <a:r>
                  <a:rPr lang="en-US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ɵ</a:t>
                </a:r>
                <a:r>
                  <a:rPr lang="en-US" b="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22</a:t>
                </a:r>
                <a:r>
                  <a:rPr lang="en-US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:r>
                  <a:rPr lang="en-US" b="0" i="1" dirty="0">
                    <a:latin typeface="Cambria Math" panose="02040503050406030204" pitchFamily="18" charset="0"/>
                  </a:rPr>
                  <a:t>Y</a:t>
                </a:r>
                <a:r>
                  <a:rPr lang="en-US" b="0" i="1" baseline="-25000" dirty="0">
                    <a:latin typeface="Cambria Math" panose="02040503050406030204" pitchFamily="18" charset="0"/>
                  </a:rPr>
                  <a:t>22</a:t>
                </a:r>
                <a:r>
                  <a:rPr lang="en-US" b="0" i="1" dirty="0">
                    <a:latin typeface="Cambria Math" panose="02040503050406030204" pitchFamily="18" charset="0"/>
                  </a:rPr>
                  <a:t> V</a:t>
                </a:r>
                <a:r>
                  <a:rPr lang="en-US" b="0" i="1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b="0" i="1" baseline="30000" dirty="0">
                    <a:latin typeface="Cambria Math" panose="02040503050406030204" pitchFamily="18" charset="0"/>
                  </a:rPr>
                  <a:t>2</a:t>
                </a:r>
                <a:r>
                  <a:rPr lang="en-US" b="0" i="1" dirty="0">
                    <a:latin typeface="Cambria Math" panose="02040503050406030204" pitchFamily="18" charset="0"/>
                  </a:rPr>
                  <a:t> sin</a:t>
                </a:r>
                <a:r>
                  <a:rPr lang="en-US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ɵ</a:t>
                </a:r>
                <a:r>
                  <a:rPr lang="en-US" b="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22</a:t>
                </a:r>
                <a:r>
                  <a:rPr lang="en-US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 	  </a:t>
                </a:r>
                <a:r>
                  <a:rPr lang="en-US" b="0" dirty="0"/>
                  <a:t>= - Q</a:t>
                </a:r>
                <a:r>
                  <a:rPr lang="en-US" b="0" baseline="-25000" dirty="0"/>
                  <a:t>2</a:t>
                </a:r>
                <a:r>
                  <a:rPr lang="en-US" b="0" dirty="0"/>
                  <a:t> - </a:t>
                </a:r>
                <a:r>
                  <a:rPr lang="en-US" b="0" i="1" dirty="0">
                    <a:latin typeface="Cambria Math" panose="02040503050406030204" pitchFamily="18" charset="0"/>
                  </a:rPr>
                  <a:t>Y</a:t>
                </a:r>
                <a:r>
                  <a:rPr lang="en-US" b="0" i="1" baseline="-25000" dirty="0">
                    <a:latin typeface="Cambria Math" panose="02040503050406030204" pitchFamily="18" charset="0"/>
                  </a:rPr>
                  <a:t>22</a:t>
                </a:r>
                <a:r>
                  <a:rPr lang="en-US" b="0" i="1" dirty="0">
                    <a:latin typeface="Cambria Math" panose="02040503050406030204" pitchFamily="18" charset="0"/>
                  </a:rPr>
                  <a:t> V</a:t>
                </a:r>
                <a:r>
                  <a:rPr lang="en-US" b="0" i="1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b="0" i="1" baseline="30000" dirty="0">
                    <a:latin typeface="Cambria Math" panose="02040503050406030204" pitchFamily="18" charset="0"/>
                  </a:rPr>
                  <a:t>2</a:t>
                </a:r>
                <a:r>
                  <a:rPr lang="en-US" b="0" i="1" dirty="0">
                    <a:latin typeface="Cambria Math" panose="02040503050406030204" pitchFamily="18" charset="0"/>
                  </a:rPr>
                  <a:t> sin</a:t>
                </a:r>
                <a:r>
                  <a:rPr lang="en-US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ɵ</a:t>
                </a:r>
                <a:r>
                  <a:rPr lang="en-US" b="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22</a:t>
                </a:r>
                <a:r>
                  <a:rPr lang="en-US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= -Q</a:t>
                </a:r>
                <a:r>
                  <a:rPr lang="en-US" b="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-V</a:t>
                </a:r>
                <a:r>
                  <a:rPr lang="en-US" b="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0" i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B</a:t>
                </a:r>
                <a:r>
                  <a:rPr lang="en-US" b="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22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Since, V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i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B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22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&gt;&gt;Q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Hence,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- V</a:t>
                </a:r>
                <a:r>
                  <a:rPr lang="en-US" baseline="-25000" dirty="0"/>
                  <a:t>2</a:t>
                </a:r>
                <a:r>
                  <a:rPr lang="en-US" baseline="30000" dirty="0"/>
                  <a:t>2</a:t>
                </a:r>
                <a:r>
                  <a:rPr lang="en-US" dirty="0"/>
                  <a:t> B</a:t>
                </a:r>
                <a:r>
                  <a:rPr lang="en-US" baseline="-25000" dirty="0"/>
                  <a:t>22</a:t>
                </a:r>
              </a:p>
              <a:p>
                <a:pPr marL="0" indent="0">
                  <a:buNone/>
                </a:pPr>
                <a:r>
                  <a:rPr lang="en-US" dirty="0"/>
                  <a:t>As, magnitude of V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≈1 so, V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≈ V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-V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B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Similarly,</a:t>
                </a:r>
              </a:p>
              <a:p>
                <a:pPr marL="0" indent="0">
                  <a:buNone/>
                </a:pPr>
                <a:r>
                  <a:rPr lang="en-US" baseline="-25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=−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endParaRPr lang="en-US" baseline="-25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= - V</a:t>
                </a:r>
                <a:r>
                  <a:rPr lang="en-US" baseline="-25000" dirty="0"/>
                  <a:t>3</a:t>
                </a:r>
                <a:r>
                  <a:rPr lang="en-US" dirty="0"/>
                  <a:t> V</a:t>
                </a:r>
                <a:r>
                  <a:rPr lang="en-US" baseline="-25000" dirty="0"/>
                  <a:t>2</a:t>
                </a:r>
                <a:r>
                  <a:rPr lang="en-US" dirty="0"/>
                  <a:t> B</a:t>
                </a:r>
                <a:r>
                  <a:rPr lang="en-US" baseline="-25000" dirty="0"/>
                  <a:t>32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- V</a:t>
                </a:r>
                <a:r>
                  <a:rPr lang="en-US" baseline="-25000" dirty="0"/>
                  <a:t>3 </a:t>
                </a:r>
                <a:r>
                  <a:rPr lang="en-US" dirty="0"/>
                  <a:t>B</a:t>
                </a:r>
                <a:r>
                  <a:rPr lang="en-US" baseline="-25000" dirty="0"/>
                  <a:t>33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62FC14-08EA-4B24-A20F-76AB49ECD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686" y="106017"/>
                <a:ext cx="11433313" cy="6386858"/>
              </a:xfrm>
              <a:blipFill>
                <a:blip r:embed="rId2"/>
                <a:stretch>
                  <a:fillRect l="-959" t="-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16410-FB3C-445A-A293-6B405750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893FB-9D50-4B59-BC13-6C63B2C73B83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8A311-CAAC-4B42-BC22-BA54CA12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1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BEE3-93B9-4825-B976-2FE7D70F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F368AC-BCB2-46A2-AD79-1D6B9B107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0"/>
                <a:ext cx="10515600" cy="6857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Then decoupled matrix equation becomes,</a:t>
                </a:r>
              </a:p>
              <a:p>
                <a:pPr marL="0" indent="0">
                  <a:buNone/>
                </a:pPr>
                <a:r>
                  <a:rPr lang="en-US" b="0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*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we consider V</a:t>
                </a:r>
                <a:r>
                  <a:rPr lang="en-US" baseline="-25000" dirty="0"/>
                  <a:t>3 </a:t>
                </a:r>
                <a:r>
                  <a:rPr lang="en-US" dirty="0"/>
                  <a:t>= 1 in first row and V</a:t>
                </a:r>
                <a:r>
                  <a:rPr lang="en-US" baseline="-25000" dirty="0"/>
                  <a:t>2</a:t>
                </a:r>
                <a:r>
                  <a:rPr lang="en-US" dirty="0"/>
                  <a:t>= 1 in second row and arranging, we get</a:t>
                </a:r>
              </a:p>
              <a:p>
                <a:pPr marL="0" indent="0">
                  <a:buNone/>
                </a:pPr>
                <a:r>
                  <a:rPr lang="en-US" b="0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*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This is the most simplified equation</a:t>
                </a:r>
              </a:p>
              <a:p>
                <a:r>
                  <a:rPr lang="en-US" dirty="0"/>
                  <a:t>Similarly, proceeding the same method for reactive method we get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𝑄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*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This equation is the most simplified decoupled matrix equation to determine the voltage magnitude.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F368AC-BCB2-46A2-AD79-1D6B9B107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0"/>
                <a:ext cx="10515600" cy="6857999"/>
              </a:xfrm>
              <a:blipFill>
                <a:blip r:embed="rId2"/>
                <a:stretch>
                  <a:fillRect l="-12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76F56-36C7-492D-AD30-88A7F93D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0860-C805-439C-B00B-62256A41DD48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5DD91-F8C6-41EB-BAB7-B63D114B1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2A2A-5286-45A0-816A-E5F3BC4A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Q. Write down the algorithm and flowchart for fast decoupled load flow analysis.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3E6E-0BD9-46EE-9C2F-2B49F57D9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17EB-3870-4246-8B72-633D7C425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AB55-61FA-4B07-8492-3728BFC0FA36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1A30A-42DA-468C-A8E7-C9414A8D4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33F0-514E-4601-B45F-FFF1943A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046646-825D-4F1D-BD0A-84BE168A4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83" y="365125"/>
            <a:ext cx="7209181" cy="58118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1A7EA-B7F2-42F5-AD80-E08BC854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08FE5-6A54-41DE-B582-CC594FC0AEE1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7B471-DCA2-4175-9F9B-48CC4A35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76D9-431E-4111-9101-1FAE8A6D8B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6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602</Words>
  <Application>Microsoft Office PowerPoint</Application>
  <PresentationFormat>Widescreen</PresentationFormat>
  <Paragraphs>108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Equation</vt:lpstr>
      <vt:lpstr>Decoupled and Fast decoupled</vt:lpstr>
      <vt:lpstr>Decoupled method</vt:lpstr>
      <vt:lpstr> </vt:lpstr>
      <vt:lpstr> </vt:lpstr>
      <vt:lpstr>Fast decoupled method</vt:lpstr>
      <vt:lpstr> </vt:lpstr>
      <vt:lpstr> </vt:lpstr>
      <vt:lpstr>Q. Write down the algorithm and flowchart for fast decoupled load flow analysis.</vt:lpstr>
      <vt:lpstr>Q.</vt:lpstr>
      <vt:lpstr> </vt:lpstr>
      <vt:lpstr> </vt:lpstr>
      <vt:lpstr> </vt:lpstr>
      <vt:lpstr> </vt:lpstr>
      <vt:lpstr>FDPF Three Bus Example</vt:lpstr>
      <vt:lpstr> </vt:lpstr>
      <vt:lpstr> </vt:lpstr>
      <vt:lpstr> </vt:lpstr>
      <vt:lpstr> </vt:lpstr>
      <vt:lpstr> </vt:lpstr>
      <vt:lpstr>Q. Write down comparison chart between gauss-siedal, newton Raphson and fast decoupled method for load flow analysis.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Decoupled and Fast decoupled</dc:title>
  <dc:creator>Damodar Bhandari</dc:creator>
  <cp:lastModifiedBy>Damodar Bhandari</cp:lastModifiedBy>
  <cp:revision>31</cp:revision>
  <dcterms:created xsi:type="dcterms:W3CDTF">2020-09-29T13:49:10Z</dcterms:created>
  <dcterms:modified xsi:type="dcterms:W3CDTF">2022-05-30T11:54:19Z</dcterms:modified>
</cp:coreProperties>
</file>